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B814-5C29-4D0C-BE0C-62597E695B34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7A6B-A82D-476F-8F0C-F0DD4E1D1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70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B814-5C29-4D0C-BE0C-62597E695B34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7A6B-A82D-476F-8F0C-F0DD4E1D1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4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B814-5C29-4D0C-BE0C-62597E695B34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7A6B-A82D-476F-8F0C-F0DD4E1D1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518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B814-5C29-4D0C-BE0C-62597E695B34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7A6B-A82D-476F-8F0C-F0DD4E1D1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022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B814-5C29-4D0C-BE0C-62597E695B34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7A6B-A82D-476F-8F0C-F0DD4E1D1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19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B814-5C29-4D0C-BE0C-62597E695B34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7A6B-A82D-476F-8F0C-F0DD4E1D1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819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B814-5C29-4D0C-BE0C-62597E695B34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7A6B-A82D-476F-8F0C-F0DD4E1D1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741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B814-5C29-4D0C-BE0C-62597E695B34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7A6B-A82D-476F-8F0C-F0DD4E1D1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1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B814-5C29-4D0C-BE0C-62597E695B34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7A6B-A82D-476F-8F0C-F0DD4E1D1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8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B814-5C29-4D0C-BE0C-62597E695B34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7A6B-A82D-476F-8F0C-F0DD4E1D1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47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B814-5C29-4D0C-BE0C-62597E695B34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7A6B-A82D-476F-8F0C-F0DD4E1D1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61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9B814-5C29-4D0C-BE0C-62597E695B34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B7A6B-A82D-476F-8F0C-F0DD4E1D1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04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01622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Память нашим воинам - </a:t>
            </a:r>
            <a:r>
              <a:rPr lang="ru-RU" sz="3600" dirty="0" err="1" smtClean="0">
                <a:solidFill>
                  <a:srgbClr val="FF0000"/>
                </a:solidFill>
                <a:latin typeface="Arial Black" pitchFamily="34" charset="0"/>
              </a:rPr>
              <a:t>якутянам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….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6552728" cy="436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959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6"/>
          <a:stretch/>
        </p:blipFill>
        <p:spPr bwMode="auto">
          <a:xfrm>
            <a:off x="755576" y="34260"/>
            <a:ext cx="7845272" cy="6823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342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3"/>
            <a:ext cx="9036496" cy="1080119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Мемориальный комплекс «Победа»</a:t>
            </a:r>
            <a:b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200" dirty="0" err="1" smtClean="0">
                <a:solidFill>
                  <a:srgbClr val="FF0000"/>
                </a:solidFill>
                <a:latin typeface="Arial Black" pitchFamily="34" charset="0"/>
              </a:rPr>
              <a:t>г.Якутск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036496" cy="53732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73" y="1196752"/>
            <a:ext cx="3903379" cy="2602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40768"/>
            <a:ext cx="3061394" cy="4592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5563"/>
            <a:ext cx="4922887" cy="2891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161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Сквер «Солдат Туймаады»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608512" cy="3072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4307296" cy="2871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889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Мемориальный комплекс </a:t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«30 – летие Победы» </a:t>
            </a:r>
            <a:r>
              <a:rPr lang="ru-RU" sz="3600" dirty="0" err="1" smtClean="0">
                <a:solidFill>
                  <a:srgbClr val="FF0000"/>
                </a:solidFill>
                <a:latin typeface="Arial Black" pitchFamily="34" charset="0"/>
              </a:rPr>
              <a:t>г.Мирный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7514"/>
            <a:ext cx="7344816" cy="4889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102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«Памятник воинам» </a:t>
            </a:r>
            <a:r>
              <a:rPr lang="ru-RU" sz="4000" dirty="0" err="1" smtClean="0">
                <a:solidFill>
                  <a:srgbClr val="FF0000"/>
                </a:solidFill>
                <a:latin typeface="Arial Black" pitchFamily="34" charset="0"/>
              </a:rPr>
              <a:t>г.Удачный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720459" cy="4683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570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Мемориал Славы </a:t>
            </a:r>
            <a:r>
              <a:rPr lang="ru-RU" sz="4000" dirty="0" err="1" smtClean="0">
                <a:solidFill>
                  <a:srgbClr val="FF0000"/>
                </a:solidFill>
                <a:latin typeface="Arial Black" pitchFamily="34" charset="0"/>
              </a:rPr>
              <a:t>г.Алдан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8044710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721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Аллея Героев Советского Союза</a:t>
            </a:r>
            <a:b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200" dirty="0" err="1" smtClean="0">
                <a:solidFill>
                  <a:srgbClr val="FF0000"/>
                </a:solidFill>
                <a:latin typeface="Arial Black" pitchFamily="34" charset="0"/>
              </a:rPr>
              <a:t>г.Алдан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363991" cy="5089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904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Аллея Славы в честь </a:t>
            </a:r>
            <a:r>
              <a:rPr lang="ru-RU" sz="3200" dirty="0" err="1" smtClean="0">
                <a:solidFill>
                  <a:srgbClr val="FF0000"/>
                </a:solidFill>
                <a:latin typeface="Arial Black" pitchFamily="34" charset="0"/>
              </a:rPr>
              <a:t>томмотцев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, воевавших на фронтах ВОВ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626778" cy="4464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372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Обелиск воинам </a:t>
            </a:r>
            <a:r>
              <a:rPr lang="ru-RU" sz="3600" dirty="0" err="1" smtClean="0">
                <a:solidFill>
                  <a:srgbClr val="FF0000"/>
                </a:solidFill>
                <a:latin typeface="Arial Black" pitchFamily="34" charset="0"/>
              </a:rPr>
              <a:t>томмотцам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333362" cy="5175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628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43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Память нашим воинам - якутянам….</vt:lpstr>
      <vt:lpstr>Мемориальный комплекс «Победа» г.Якутск</vt:lpstr>
      <vt:lpstr>Сквер «Солдат Туймаады»</vt:lpstr>
      <vt:lpstr>Мемориальный комплекс  «30 – летие Победы» г.Мирный</vt:lpstr>
      <vt:lpstr>«Памятник воинам» г.Удачный</vt:lpstr>
      <vt:lpstr>Мемориал Славы г.Алдан</vt:lpstr>
      <vt:lpstr>Аллея Героев Советского Союза г.Алдан</vt:lpstr>
      <vt:lpstr>Аллея Славы в честь томмотцев, воевавших на фронтах ВОВ</vt:lpstr>
      <vt:lpstr>Обелиск воинам томмотцам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Матрена</dc:creator>
  <cp:lastModifiedBy>Матрена</cp:lastModifiedBy>
  <cp:revision>6</cp:revision>
  <dcterms:created xsi:type="dcterms:W3CDTF">2018-04-20T05:06:27Z</dcterms:created>
  <dcterms:modified xsi:type="dcterms:W3CDTF">2019-04-15T05:06:03Z</dcterms:modified>
</cp:coreProperties>
</file>